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c5530f7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c5530f7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c5530f7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c5530f7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c5530f79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c5530f79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c5530f79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c5530f79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c5530f79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c5530f7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c5530f79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c5530f79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c5530f79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c5530f79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c5530f79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c5530f79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c5530f7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c5530f7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c5530f79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c5530f7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88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